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5" r:id="rId39"/>
    <p:sldId id="294" r:id="rId40"/>
    <p:sldId id="296" r:id="rId41"/>
    <p:sldId id="293" r:id="rId42"/>
  </p:sldIdLst>
  <p:sldSz cx="12192000" cy="6858000"/>
  <p:notesSz cx="6858000" cy="9144000"/>
  <p:embeddedFontLst>
    <p:embeddedFont>
      <p:font typeface="Trebuchet MS" panose="020B0603020202020204" pitchFamily="34" charset="0"/>
      <p:regular r:id="rId44"/>
      <p:bold r:id="rId45"/>
      <p:italic r:id="rId46"/>
      <p:boldItalic r:id="rId47"/>
    </p:embeddedFont>
    <p:embeddedFont>
      <p:font typeface="Berlin Sans FB" panose="020E0602020502020306" pitchFamily="34" charset="0"/>
      <p:regular r:id="rId48"/>
      <p:bold r:id="rId49"/>
    </p:embeddedFont>
    <p:embeddedFont>
      <p:font typeface="Tempus Sans ITC" panose="04020404030D07020202" pitchFamily="82" charset="0"/>
      <p:regular r:id="rId50"/>
    </p:embeddedFont>
    <p:embeddedFont>
      <p:font typeface="Gill Sans" panose="020B0604020202020204" charset="0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gLM7NQ7FI4HgZLSWy5AOv72x7n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6" d="100"/>
          <a:sy n="76" d="100"/>
        </p:scale>
        <p:origin x="-480" y="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5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44875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Google Shape;34;p4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5" name="Google Shape;35;p4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6" name="Google Shape;36;p4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7" name="Google Shape;37;p4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8" name="Google Shape;38;p4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40" name="Google Shape;40;p4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41" name="Google Shape;41;p4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42" name="Google Shape;42;p4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4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8" name="Google Shape;58;p44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9" name="Google Shape;59;p4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5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45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45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45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4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7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7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47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8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8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48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4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9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0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5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03" name="Google Shape;103;p50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50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1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5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2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5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5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18" name="Google Shape;118;p5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5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3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3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53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5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4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5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5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5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5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3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3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3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3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3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3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3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3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3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3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9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3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9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3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3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3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4" name="Google Shape;144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5" name="Google Shape;145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6" name="Google Shape;146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7" name="Google Shape;147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48" name="Google Shape;148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50" name="Google Shape;150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51" name="Google Shape;151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2" name="Google Shape;152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5" name="Google Shape;155;p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32740" y="-312697"/>
            <a:ext cx="9841089" cy="7378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3" name="Google Shape;163;p2" descr="Puste dymki mowy"/>
          <p:cNvPicPr preferRelativeResize="0"/>
          <p:nvPr/>
        </p:nvPicPr>
        <p:blipFill rotWithShape="1">
          <a:blip r:embed="rId3">
            <a:alphaModFix/>
          </a:blip>
          <a:srcRect l="9091" t="9774" b="13617"/>
          <a:stretch/>
        </p:blipFill>
        <p:spPr>
          <a:xfrm>
            <a:off x="-877873" y="-177518"/>
            <a:ext cx="13242894" cy="722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"/>
          <p:cNvSpPr txBox="1"/>
          <p:nvPr/>
        </p:nvSpPr>
        <p:spPr>
          <a:xfrm>
            <a:off x="5277739" y="2947841"/>
            <a:ext cx="2343463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ITALY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Turyn</a:t>
            </a:r>
            <a:endParaRPr sz="6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1" name="Google Shape;171;p3" descr="Obraz zawierający tekst, osoba, ściana, wewnątrz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491" y="944256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72" name="Google Shape;172;p3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3" name="Google Shape;173;p3" descr="Obraz zawierający tekst, osoba, wewnątrz, prac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0267" y="943912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74" name="Google Shape;174;p3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5" name="Google Shape;175;p3" descr="Obraz zawierający drzewo, zewnętrzne, podłoże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6232" y="943404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76" name="Google Shape;176;p3"/>
          <p:cNvSpPr txBox="1"/>
          <p:nvPr/>
        </p:nvSpPr>
        <p:spPr>
          <a:xfrm>
            <a:off x="4613775" y="5042642"/>
            <a:ext cx="2743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Visiting school in Turin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3" name="Google Shape;183;p4" descr="Obraz zawierający tekst, ściana, wewnątrz, osoba&#10;&#10;Opis wygenerowany automatycznie"/>
          <p:cNvPicPr preferRelativeResize="0"/>
          <p:nvPr/>
        </p:nvPicPr>
        <p:blipFill rotWithShape="1">
          <a:blip r:embed="rId3">
            <a:alphaModFix/>
          </a:blip>
          <a:srcRect t="33602" r="268"/>
          <a:stretch/>
        </p:blipFill>
        <p:spPr>
          <a:xfrm>
            <a:off x="3413401" y="704000"/>
            <a:ext cx="5039899" cy="423229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84" name="Google Shape;184;p4"/>
          <p:cNvSpPr txBox="1"/>
          <p:nvPr/>
        </p:nvSpPr>
        <p:spPr>
          <a:xfrm>
            <a:off x="3323300" y="5152674"/>
            <a:ext cx="5803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Let’s be creative - common art class in school in Turin.</a:t>
            </a:r>
            <a:endParaRPr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1" name="Google Shape;191;p5" descr="Obraz zawierający sufit, osoba, wewnątrz, podłoże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9525" y="790050"/>
            <a:ext cx="3331400" cy="44418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92" name="Google Shape;192;p5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3" name="Google Shape;193;p5" descr="Obraz zawierający osoba, wewnątrz, ściana, computer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9399" y="790049"/>
            <a:ext cx="3247200" cy="4329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194" name="Google Shape;194;p5"/>
          <p:cNvSpPr txBox="1"/>
          <p:nvPr/>
        </p:nvSpPr>
        <p:spPr>
          <a:xfrm flipH="1">
            <a:off x="3190650" y="5231900"/>
            <a:ext cx="74814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Morning, everyday workshops for students as well as teachers in FABLAB/Turin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1" name="Google Shape;201;p6" descr="Obraz zawierający osoba, osoby, grupa, podłoże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7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02" name="Google Shape;202;p6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3" name="Google Shape;203;p6" descr="Obraz zawierający osoba, wewnątrz, podłoże, grup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5420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04" name="Google Shape;204;p6"/>
          <p:cNvSpPr txBox="1"/>
          <p:nvPr/>
        </p:nvSpPr>
        <p:spPr>
          <a:xfrm>
            <a:off x="4552335" y="5756786"/>
            <a:ext cx="2743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Visiting Turin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1" name="Google Shape;211;p7" descr="Obraz zawierający osoba, trawa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8396" y="700408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12" name="Google Shape;212;p7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3" name="Google Shape;213;p7" descr="Obraz zawierający tekst, osob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9054" y="700408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14" name="Google Shape;214;p7"/>
          <p:cNvSpPr txBox="1"/>
          <p:nvPr/>
        </p:nvSpPr>
        <p:spPr>
          <a:xfrm>
            <a:off x="2819400" y="5799354"/>
            <a:ext cx="7475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                </a:t>
            </a:r>
            <a:r>
              <a:rPr lang="pl-PL" sz="2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Juventus Turin Museum</a:t>
            </a:r>
            <a:endParaRPr sz="18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361" y="931966"/>
            <a:ext cx="2879083" cy="383877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3" name="Google Shape;223;p8" descr="Obraz zawierający tekst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7137" y="931622"/>
            <a:ext cx="288036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5" name="Google Shape;225;p8" descr="Obraz zawierający budynek, most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3102" y="931114"/>
            <a:ext cx="288036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 txBox="1"/>
          <p:nvPr/>
        </p:nvSpPr>
        <p:spPr>
          <a:xfrm flipH="1">
            <a:off x="3227425" y="5244350"/>
            <a:ext cx="5331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</a:t>
            </a: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Juventus Stadium/ Allianz Stadium</a:t>
            </a: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3" name="Google Shape;233;p9" descr="Obraz zawierający budynek, zewnętrzne, niebo, stare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986" y="863780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34" name="Google Shape;234;p9"/>
          <p:cNvSpPr/>
          <p:nvPr/>
        </p:nvSpPr>
        <p:spPr>
          <a:xfrm>
            <a:off x="6491250" y="773425"/>
            <a:ext cx="5199300" cy="5604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5" name="Google Shape;235;p9" descr="Obraz zawierający budynek, osoba, zewnętrzne, podłoże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0839" y="863780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36" name="Google Shape;236;p9"/>
          <p:cNvSpPr txBox="1"/>
          <p:nvPr/>
        </p:nvSpPr>
        <p:spPr>
          <a:xfrm>
            <a:off x="4552325" y="5451803"/>
            <a:ext cx="36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Milan Cathedral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3" name="Google Shape;243;p10" descr="Obraz zawierający wewnątrz, podłoże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200" y="956546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44" name="Google Shape;244;p10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5" name="Google Shape;245;p10" descr="Obraz zawierający wewnątrz, osob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7976" y="956202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46" name="Google Shape;246;p10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7" name="Google Shape;247;p10" descr="Obraz zawierający ściana, kamień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3941" y="955695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48" name="Google Shape;248;p10"/>
          <p:cNvSpPr txBox="1"/>
          <p:nvPr/>
        </p:nvSpPr>
        <p:spPr>
          <a:xfrm>
            <a:off x="4166025" y="5670750"/>
            <a:ext cx="368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Egyptian Museum.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5" name="Google Shape;255;p11" descr="Obraz zawierający podłoże, czerwony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910" y="907385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56" name="Google Shape;256;p11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7" name="Google Shape;257;p11" descr="Obraz zawierający wewnątrz, stół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686" y="907041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58" name="Google Shape;258;p11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9" name="Google Shape;25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1651" y="906533"/>
            <a:ext cx="288036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1"/>
          <p:cNvSpPr txBox="1"/>
          <p:nvPr/>
        </p:nvSpPr>
        <p:spPr>
          <a:xfrm>
            <a:off x="3920475" y="4987625"/>
            <a:ext cx="491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National Museum of Cinema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7" name="Google Shape;267;p12" descr="Obraz zawierający tekst, osoba, stół, siedzi&#10;&#10;Opis wygenerowany automatycznie"/>
          <p:cNvPicPr preferRelativeResize="0"/>
          <p:nvPr/>
        </p:nvPicPr>
        <p:blipFill rotWithShape="1">
          <a:blip r:embed="rId3">
            <a:alphaModFix/>
          </a:blip>
          <a:srcRect t="25707" r="268" b="11741"/>
          <a:stretch/>
        </p:blipFill>
        <p:spPr>
          <a:xfrm>
            <a:off x="3291382" y="1060425"/>
            <a:ext cx="5805878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68" name="Google Shape;268;p12"/>
          <p:cNvSpPr txBox="1"/>
          <p:nvPr/>
        </p:nvSpPr>
        <p:spPr>
          <a:xfrm>
            <a:off x="3905751" y="5855100"/>
            <a:ext cx="630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best of the best  - Italian pizza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5" name="Google Shape;275;p13" descr="Obraz zawierający zewnętrzne, niebo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986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76" name="Google Shape;276;p13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7" name="Google Shape;277;p13" descr="Obraz zawierający budynek, zewnętrzne, niebo, kościół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0839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78" name="Google Shape;278;p13"/>
          <p:cNvSpPr txBox="1"/>
          <p:nvPr/>
        </p:nvSpPr>
        <p:spPr>
          <a:xfrm>
            <a:off x="4638368" y="5867399"/>
            <a:ext cx="404992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Visiting</a:t>
            </a:r>
            <a:r>
              <a:rPr lang="pl-PL" sz="24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pl-PL" sz="24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Turin</a:t>
            </a:r>
            <a:endParaRPr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4" name="Google Shape;284;p14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5" name="Google Shape;285;p14" descr="Obraz zawierający ołtarz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986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86" name="Google Shape;286;p14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7" name="Google Shape;287;p14" descr="Obraz zawierający kamień, kolumnad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0839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88" name="Google Shape;288;p14"/>
          <p:cNvSpPr txBox="1"/>
          <p:nvPr/>
        </p:nvSpPr>
        <p:spPr>
          <a:xfrm>
            <a:off x="3130211" y="5671538"/>
            <a:ext cx="528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Chapel of the holy Shroud</a:t>
            </a: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5" name="Google Shape;295;p15" descr="Obraz zawierający podłoże, osoba, wewnątrz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986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96" name="Google Shape;296;p15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7" name="Google Shape;297;p15" descr="Obraz zawierający ołtarz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0839" y="851489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98" name="Google Shape;298;p15"/>
          <p:cNvSpPr txBox="1"/>
          <p:nvPr/>
        </p:nvSpPr>
        <p:spPr>
          <a:xfrm>
            <a:off x="7612625" y="5744500"/>
            <a:ext cx="360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Turin’s Shroud</a:t>
            </a:r>
            <a:endParaRPr/>
          </a:p>
        </p:txBody>
      </p:sp>
      <p:sp>
        <p:nvSpPr>
          <p:cNvPr id="299" name="Google Shape;299;p15"/>
          <p:cNvSpPr txBox="1"/>
          <p:nvPr/>
        </p:nvSpPr>
        <p:spPr>
          <a:xfrm>
            <a:off x="1155600" y="5439495"/>
            <a:ext cx="3996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Meeting with the Turin’s Mayor.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6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6" name="Google Shape;306;p16" descr="Puste dymki mowy"/>
          <p:cNvPicPr preferRelativeResize="0"/>
          <p:nvPr/>
        </p:nvPicPr>
        <p:blipFill rotWithShape="1">
          <a:blip r:embed="rId3">
            <a:alphaModFix/>
          </a:blip>
          <a:srcRect l="9091" t="9774" b="13617"/>
          <a:stretch/>
        </p:blipFill>
        <p:spPr>
          <a:xfrm>
            <a:off x="-640237" y="-51251"/>
            <a:ext cx="13310791" cy="685911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6"/>
          <p:cNvSpPr txBox="1"/>
          <p:nvPr/>
        </p:nvSpPr>
        <p:spPr>
          <a:xfrm>
            <a:off x="4514255" y="2749285"/>
            <a:ext cx="496804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PORTUGAL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  Portalegre</a:t>
            </a:r>
            <a:endParaRPr sz="6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4" name="Google Shape;314;p17" descr="Obraz zawierający niebo, zewnętrzne, osoby, brzeg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781" y="1005708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15" name="Google Shape;315;p17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6" name="Google Shape;316;p17" descr="Obraz zawierający zewnętrzne, niebo, budynek, osoby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7976" y="1005364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17" name="Google Shape;317;p17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17" descr="Obraz zawierający wewnątrz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68522" y="1004856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19" name="Google Shape;319;p17"/>
          <p:cNvSpPr txBox="1"/>
          <p:nvPr/>
        </p:nvSpPr>
        <p:spPr>
          <a:xfrm>
            <a:off x="4441722" y="5400367"/>
            <a:ext cx="34068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Visiting Fatima</a:t>
            </a:r>
            <a:endParaRPr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6" name="Google Shape;326;p18" descr="Obraz zawierający osoba, niebo, zewnętrzne, osoby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490" y="956546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27" name="Google Shape;327;p18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8" name="Google Shape;328;p18" descr="Obraz zawierający zewnętrzne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0266" y="956202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29" name="Google Shape;329;p18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0" name="Google Shape;330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6231" y="955695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31" name="Google Shape;331;p18"/>
          <p:cNvSpPr txBox="1"/>
          <p:nvPr/>
        </p:nvSpPr>
        <p:spPr>
          <a:xfrm>
            <a:off x="4660277" y="5367772"/>
            <a:ext cx="2362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Lisbon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9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8" name="Google Shape;338;p19" descr="Obraz zawierający osoba, pozujący, stojące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200" y="870514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39" name="Google Shape;339;p19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0" name="Google Shape;340;p19" descr="Obraz zawierający zewnętrzne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7976" y="870170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41" name="Google Shape;341;p19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2" name="Google Shape;342;p19" descr="Obraz zawierający tekst, budynek, zewnętrzne, podłoże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3941" y="869662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0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8" name="Google Shape;348;p20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9" name="Google Shape;349;p20" descr="Obraz zawierający zewnętrzne, niebo, stojące, kamień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728" y="716296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50" name="Google Shape;350;p20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1" name="Google Shape;351;p20" descr="Obraz zawierający budynek, podłoże, kamień, ścian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4581" y="716296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52" name="Google Shape;352;p20"/>
          <p:cNvSpPr txBox="1"/>
          <p:nvPr/>
        </p:nvSpPr>
        <p:spPr>
          <a:xfrm>
            <a:off x="4724400" y="5673777"/>
            <a:ext cx="20561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 Marvao</a:t>
            </a: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8" name="Google Shape;358;p21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9" name="Google Shape;359;p21" descr="Obraz zawierający kwiat, trawa, zewnętrzne, gór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361" y="944256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60" name="Google Shape;360;p21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1" name="Google Shape;361;p21" descr="Obraz zawierający trawa, zewnętrzne, budynek, grup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2121" y="943912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62" name="Google Shape;362;p21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3" name="Google Shape;363;p21" descr="Obraz zawierający zewnętrzne, niebo, osoba, mężczyzna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3102" y="943404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64" name="Google Shape;364;p21"/>
          <p:cNvSpPr txBox="1"/>
          <p:nvPr/>
        </p:nvSpPr>
        <p:spPr>
          <a:xfrm>
            <a:off x="4649449" y="5299023"/>
            <a:ext cx="2743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 Marvao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0" name="Google Shape;370;p22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1" name="Google Shape;371;p22" descr="Obraz zawierający niebo, plaża, zewnętrzne, wod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910" y="968837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72" name="Google Shape;372;p22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3" name="Google Shape;373;p22" descr="Obraz zawierający niebo, zewnętrzne, przyroda, skał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686" y="968493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74" name="Google Shape;374;p22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5" name="Google Shape;375;p22" descr="Obraz zawierający skała, zewnętrzne, góra, skaliste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1651" y="1004856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76" name="Google Shape;376;p22"/>
          <p:cNvSpPr txBox="1"/>
          <p:nvPr/>
        </p:nvSpPr>
        <p:spPr>
          <a:xfrm>
            <a:off x="4711908" y="5361482"/>
            <a:ext cx="2743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  Nazare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3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2" name="Google Shape;382;p23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3" name="Google Shape;383;p23" descr="Obraz zawierający osoba, niebo, zewnętrzne, stojące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7857" y="790038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84" name="Google Shape;384;p23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5" name="Google Shape;385;p23" descr="Obraz zawierający niebo, podłoże, zewnętrzne, budynek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7710" y="790038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86" name="Google Shape;386;p23"/>
          <p:cNvSpPr txBox="1"/>
          <p:nvPr/>
        </p:nvSpPr>
        <p:spPr>
          <a:xfrm>
            <a:off x="4724400" y="5548859"/>
            <a:ext cx="2743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  Obidos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2" name="Google Shape;392;p24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3" name="Google Shape;393;p24" descr="Obraz zawierający osoba, grupa, osoby, chodnik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3277" y="77774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94" name="Google Shape;394;p24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5" name="Google Shape;395;p24" descr="Obraz zawierający osoba, zewnętrzne, taniec, tłum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3130" y="77774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96" name="Google Shape;396;p24"/>
          <p:cNvSpPr txBox="1"/>
          <p:nvPr/>
        </p:nvSpPr>
        <p:spPr>
          <a:xfrm>
            <a:off x="3700073" y="5786203"/>
            <a:ext cx="582867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Carnival in  Portalegre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2" name="Google Shape;402;p25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3" name="Google Shape;403;p25" descr="Obraz zawierający wewnątrz, osoba, łuk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577" y="963271"/>
            <a:ext cx="2879083" cy="383877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5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5" name="Google Shape;405;p25" descr="Obraz zawierający ściana, wewnątrz, osoba, łuk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9861" y="950435"/>
            <a:ext cx="288036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5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7" name="Google Shape;407;p25" descr="Obraz zawierający tekst, osoba, stojące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2658" y="754627"/>
            <a:ext cx="3556095" cy="4543612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5"/>
          <p:cNvSpPr txBox="1"/>
          <p:nvPr/>
        </p:nvSpPr>
        <p:spPr>
          <a:xfrm>
            <a:off x="4087319" y="5436433"/>
            <a:ext cx="45919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City Council in Portalegre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6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4" name="Google Shape;414;p26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5" name="Google Shape;415;p26" descr="Obraz zawierający ołtarz, wewnątrz, półka, wiele elementów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332" y="963271"/>
            <a:ext cx="2879083" cy="3838777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6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7" name="Google Shape;417;p26" descr="Obraz zawierający budynek, łuk, kolumnad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6157" y="962927"/>
            <a:ext cx="288036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6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9" name="Google Shape;419;p26" descr="Obraz zawierający tekst, ściana, wewnątrz, osoba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8922" y="754627"/>
            <a:ext cx="3469831" cy="444297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6"/>
          <p:cNvSpPr txBox="1"/>
          <p:nvPr/>
        </p:nvSpPr>
        <p:spPr>
          <a:xfrm>
            <a:off x="1738859" y="5199089"/>
            <a:ext cx="35176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Portalegre Cathedral</a:t>
            </a:r>
            <a:endParaRPr/>
          </a:p>
        </p:txBody>
      </p:sp>
      <p:sp>
        <p:nvSpPr>
          <p:cNvPr id="421" name="Google Shape;421;p26"/>
          <p:cNvSpPr txBox="1"/>
          <p:nvPr/>
        </p:nvSpPr>
        <p:spPr>
          <a:xfrm>
            <a:off x="8228924" y="5154575"/>
            <a:ext cx="3029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museum of tapestry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7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7" name="Google Shape;427;p27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8" name="Google Shape;428;p27" descr="Obraz zawierający drzewo, zewnętrzne, ssak, pomarańczowy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823" y="1035158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29" name="Google Shape;429;p27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0" name="Google Shape;430;p27" descr="Obraz zawierający zewnętrzne, budynek, niebo, osoby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3599" y="1034814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31" name="Google Shape;431;p27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2" name="Google Shape;432;p27" descr="Obraz zawierający zewnętrzne, budynek, droga, chodnik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9564" y="1034306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33" name="Google Shape;433;p27"/>
          <p:cNvSpPr txBox="1"/>
          <p:nvPr/>
        </p:nvSpPr>
        <p:spPr>
          <a:xfrm>
            <a:off x="6523219" y="5299023"/>
            <a:ext cx="34677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Portalegre Cathedral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8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9" name="Google Shape;439;p28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0" name="Google Shape;440;p28" descr="Obraz zawierający osoba, grupa, osoby, pozujący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200" y="977649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41" name="Google Shape;441;p28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2" name="Google Shape;442;p28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3" name="Google Shape;443;p28" descr="Obraz zawierający osoba, wewnątrz, grup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1402" y="1816902"/>
            <a:ext cx="2880360" cy="216027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44" name="Google Shape;444;p28" descr="Obraz zawierający osoba, wewnątrz, sufit, grupa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9361" y="957767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45" name="Google Shape;445;p28"/>
          <p:cNvSpPr txBox="1"/>
          <p:nvPr/>
        </p:nvSpPr>
        <p:spPr>
          <a:xfrm>
            <a:off x="3662597" y="5398957"/>
            <a:ext cx="589113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Warm welcome in Portalegre school</a:t>
            </a:r>
            <a:endParaRPr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9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2" name="Google Shape;452;p29" descr="Obraz zawierający osoba, wewnątrz, sport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7" y="772646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53" name="Google Shape;453;p29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4" name="Google Shape;45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5420" y="772646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55" name="Google Shape;455;p29"/>
          <p:cNvSpPr txBox="1"/>
          <p:nvPr/>
        </p:nvSpPr>
        <p:spPr>
          <a:xfrm>
            <a:off x="3725048" y="5836175"/>
            <a:ext cx="586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Workshops in school in Portalegre</a:t>
            </a: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0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1" name="Google Shape;461;p30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2" name="Google Shape;462;p30" descr="Obraz zawierający drzewo, zewnętrzne, osoba, traw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1190" y="858910"/>
            <a:ext cx="3441011" cy="4588015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0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4" name="Google Shape;464;p30" descr="Obraz zawierający osoba, zewnętrzne, grupa, osoby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1043" y="858910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65" name="Google Shape;465;p30"/>
          <p:cNvSpPr txBox="1"/>
          <p:nvPr/>
        </p:nvSpPr>
        <p:spPr>
          <a:xfrm>
            <a:off x="3337809" y="5498892"/>
            <a:ext cx="624090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Exterior classes in Portalegre 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       – recycling paper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1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1" name="Google Shape;471;p31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2" name="Google Shape;472;p31" descr="Obraz zawierający tekst, osoba, wewnątrz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332" y="1049536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73" name="Google Shape;473;p31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4" name="Google Shape;47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3665" y="1049191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75" name="Google Shape;475;p31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6" name="Google Shape;476;p31" descr="Obraz zawierający tekst, wewnątrz, sufit, osoba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7073" y="1048684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77" name="Google Shape;477;p31"/>
          <p:cNvSpPr txBox="1"/>
          <p:nvPr/>
        </p:nvSpPr>
        <p:spPr>
          <a:xfrm>
            <a:off x="3375285" y="5336498"/>
            <a:ext cx="66531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International groups working together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2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84" name="Google Shape;484;p32" descr="Puste dymki mowy"/>
          <p:cNvPicPr preferRelativeResize="0"/>
          <p:nvPr/>
        </p:nvPicPr>
        <p:blipFill rotWithShape="1">
          <a:blip r:embed="rId3">
            <a:alphaModFix/>
          </a:blip>
          <a:srcRect l="9091" t="9774" b="13617"/>
          <a:stretch/>
        </p:blipFill>
        <p:spPr>
          <a:xfrm>
            <a:off x="-1040287" y="-3626"/>
            <a:ext cx="13825141" cy="6859118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2"/>
          <p:cNvSpPr txBox="1"/>
          <p:nvPr/>
        </p:nvSpPr>
        <p:spPr>
          <a:xfrm>
            <a:off x="4925950" y="2827027"/>
            <a:ext cx="3904484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POLAND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 Koszęcin</a:t>
            </a:r>
            <a:endParaRPr sz="6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3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1" name="Google Shape;491;p33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2" name="Google Shape;492;p33" descr="Obraz zawierający tekst, osoba, stół, wewnątrz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7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93" name="Google Shape;493;p33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4" name="Google Shape;494;p33" descr="Obraz zawierający osoba, osoby, tłum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5420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95" name="Google Shape;495;p33"/>
          <p:cNvSpPr txBox="1"/>
          <p:nvPr/>
        </p:nvSpPr>
        <p:spPr>
          <a:xfrm>
            <a:off x="1668650" y="5916250"/>
            <a:ext cx="937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Eductional workshops at  Forest Inspectorate historic building. </a:t>
            </a:r>
            <a:endParaRPr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4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34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2" name="Google Shape;502;p34" descr="Obraz zawierający tekst, osoba, stół, wewnątrz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7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03" name="Google Shape;503;p34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4" name="Google Shape;504;p34" descr="Obraz zawierający osoba, wewnątrz, osoby, tłum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5420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05" name="Google Shape;505;p34"/>
          <p:cNvSpPr txBox="1"/>
          <p:nvPr/>
        </p:nvSpPr>
        <p:spPr>
          <a:xfrm>
            <a:off x="1962050" y="5923625"/>
            <a:ext cx="9461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Eductional workshops at  Forest Inspectorate historic building.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5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1" name="Google Shape;511;p35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" name="Google Shape;512;p35" descr="Obraz zawierający osoba, wewnątrz, osoby, grupa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200" y="1509611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13" name="Google Shape;513;p35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4" name="Google Shape;514;p35" descr="Obraz zawierający stół, osoba, siedzi, wewnątrz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0468" y="1509267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15" name="Google Shape;515;p35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6" name="Google Shape;516;p35" descr="Obraz zawierający tekst, osoba, wewnątrz, grupa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3941" y="1508759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17" name="Google Shape;517;p35"/>
          <p:cNvSpPr txBox="1"/>
          <p:nvPr/>
        </p:nvSpPr>
        <p:spPr>
          <a:xfrm>
            <a:off x="3887450" y="5536375"/>
            <a:ext cx="5592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Common classes in school in Koszęcin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6"/>
          <p:cNvSpPr/>
          <p:nvPr/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rgbClr val="D8D8D8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3" name="Google Shape;523;p36"/>
          <p:cNvSpPr/>
          <p:nvPr/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4" name="Google Shape;524;p36" descr="Obraz zawierający osoba, wewnątrz, grupa, osoby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200" y="1509611"/>
            <a:ext cx="2879083" cy="38387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25" name="Google Shape;525;p36"/>
          <p:cNvSpPr/>
          <p:nvPr/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6" name="Google Shape;526;p36" descr="Obraz zawierający tekst, osoba, dziecko, wewnątrz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7976" y="1509267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27" name="Google Shape;527;p36"/>
          <p:cNvSpPr/>
          <p:nvPr/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8" name="Google Shape;528;p36" descr="Obraz zawierający osoba, stół, wewnątrz, talerz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3941" y="1508759"/>
            <a:ext cx="2880360" cy="38404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29" name="Google Shape;529;p36"/>
          <p:cNvSpPr txBox="1"/>
          <p:nvPr/>
        </p:nvSpPr>
        <p:spPr>
          <a:xfrm>
            <a:off x="3759075" y="5529475"/>
            <a:ext cx="68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More classes for international Erasmus team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7"/>
          <p:cNvSpPr/>
          <p:nvPr/>
        </p:nvSpPr>
        <p:spPr>
          <a:xfrm>
            <a:off x="0" y="1777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5" name="Google Shape;535;p37"/>
          <p:cNvSpPr/>
          <p:nvPr/>
        </p:nvSpPr>
        <p:spPr>
          <a:xfrm>
            <a:off x="477012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6" name="Google Shape;536;p37" descr="Obraz zawierający tekst, wewnątrz, osoba, stół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7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37" name="Google Shape;537;p37"/>
          <p:cNvSpPr/>
          <p:nvPr/>
        </p:nvSpPr>
        <p:spPr>
          <a:xfrm>
            <a:off x="6256865" y="480060"/>
            <a:ext cx="5458120" cy="58978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st="17780" dir="5400000" algn="t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8" name="Google Shape;538;p37" descr="Obraz zawierający osoba, wewnątrz, sufit, grupa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5420" y="1146457"/>
            <a:ext cx="3441011" cy="45880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146659" y="1823352"/>
            <a:ext cx="7056784" cy="1323439"/>
          </a:xfrm>
          <a:prstGeom prst="rect">
            <a:avLst/>
          </a:prstGeom>
          <a:solidFill>
            <a:schemeClr val="tx2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" panose="020E0602020502020306" pitchFamily="34" charset="0"/>
              </a:rPr>
              <a:t>Virtual </a:t>
            </a:r>
            <a:r>
              <a:rPr lang="pl-PL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" panose="020E0602020502020306" pitchFamily="34" charset="0"/>
              </a:rPr>
              <a:t>Mobility</a:t>
            </a:r>
            <a:r>
              <a:rPr lang="pl-PL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" panose="020E0602020502020306" pitchFamily="34" charset="0"/>
              </a:rPr>
              <a:t> to </a:t>
            </a:r>
            <a:r>
              <a:rPr lang="pl-PL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" panose="020E0602020502020306" pitchFamily="34" charset="0"/>
              </a:rPr>
              <a:t>Bulgaria</a:t>
            </a:r>
            <a:endParaRPr lang="pl-PL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erlin Sans FB" panose="020E0602020502020306" pitchFamily="34" charset="0"/>
            </a:endParaRPr>
          </a:p>
          <a:p>
            <a:r>
              <a:rPr lang="pl-PL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" panose="020E0602020502020306" pitchFamily="34" charset="0"/>
              </a:rPr>
              <a:t>January 2021</a:t>
            </a:r>
            <a:endParaRPr lang="pl-PL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285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6192688" cy="348168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3081011"/>
            <a:ext cx="6717926" cy="37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5788166" cy="325425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260648"/>
            <a:ext cx="5327541" cy="299527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5926"/>
            <a:ext cx="5788166" cy="3365367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867" y="3429664"/>
            <a:ext cx="5999535" cy="31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39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8"/>
          <p:cNvSpPr txBox="1">
            <a:spLocks noGrp="1"/>
          </p:cNvSpPr>
          <p:nvPr>
            <p:ph type="ctrTitle"/>
          </p:nvPr>
        </p:nvSpPr>
        <p:spPr>
          <a:xfrm>
            <a:off x="407368" y="764704"/>
            <a:ext cx="11377264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pl-PL" b="1" i="1" dirty="0" err="1" smtClean="0">
                <a:solidFill>
                  <a:schemeClr val="tx1"/>
                </a:solidFill>
                <a:latin typeface="Tempus Sans ITC" panose="04020404030D07020202" pitchFamily="82" charset="0"/>
              </a:rPr>
              <a:t>Thank</a:t>
            </a:r>
            <a:r>
              <a:rPr lang="pl-PL" b="1" i="1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</a:t>
            </a:r>
            <a:r>
              <a:rPr lang="pl-PL" b="1" i="1" dirty="0" err="1" smtClean="0">
                <a:solidFill>
                  <a:schemeClr val="tx1"/>
                </a:solidFill>
                <a:latin typeface="Tempus Sans ITC" panose="04020404030D07020202" pitchFamily="82" charset="0"/>
              </a:rPr>
              <a:t>you</a:t>
            </a:r>
            <a:r>
              <a:rPr lang="pl-PL" b="1" i="1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</a:t>
            </a:r>
            <a:r>
              <a:rPr lang="pl-PL" b="1" i="1" dirty="0" err="1" smtClean="0">
                <a:solidFill>
                  <a:schemeClr val="tx1"/>
                </a:solidFill>
                <a:latin typeface="Tempus Sans ITC" panose="04020404030D07020202" pitchFamily="82" charset="0"/>
              </a:rPr>
              <a:t>all</a:t>
            </a:r>
            <a:r>
              <a:rPr lang="pl-PL" b="1" i="1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for </a:t>
            </a:r>
            <a:r>
              <a:rPr lang="pl-PL" b="1" i="1" dirty="0" err="1" smtClean="0">
                <a:solidFill>
                  <a:schemeClr val="tx1"/>
                </a:solidFill>
                <a:latin typeface="Tempus Sans ITC" panose="04020404030D07020202" pitchFamily="82" charset="0"/>
              </a:rPr>
              <a:t>great</a:t>
            </a:r>
            <a:r>
              <a:rPr lang="pl-PL" b="1" i="1" dirty="0" smtClean="0">
                <a:solidFill>
                  <a:schemeClr val="tx1"/>
                </a:solidFill>
                <a:latin typeface="Tempus Sans ITC" panose="04020404030D07020202" pitchFamily="82" charset="0"/>
              </a:rPr>
              <a:t> </a:t>
            </a:r>
            <a:r>
              <a:rPr lang="pl-PL" b="1" i="1" dirty="0" err="1" smtClean="0">
                <a:solidFill>
                  <a:schemeClr val="tx1"/>
                </a:solidFill>
                <a:latin typeface="Tempus Sans ITC" panose="04020404030D07020202" pitchFamily="82" charset="0"/>
              </a:rPr>
              <a:t>experience</a:t>
            </a:r>
            <a:endParaRPr b="1" i="1" dirty="0">
              <a:solidFill>
                <a:schemeClr val="tx1"/>
              </a:solidFill>
              <a:latin typeface="Tempus Sans ITC" panose="04020404030D07020202" pitchFamily="82" charset="0"/>
            </a:endParaRPr>
          </a:p>
        </p:txBody>
      </p:sp>
      <p:sp>
        <p:nvSpPr>
          <p:cNvPr id="544" name="Google Shape;544;p38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2060848"/>
            <a:ext cx="8352206" cy="468052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pull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144</Words>
  <Application>Microsoft Office PowerPoint</Application>
  <PresentationFormat>Niestandardowy</PresentationFormat>
  <Paragraphs>43</Paragraphs>
  <Slides>41</Slides>
  <Notes>38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8" baseType="lpstr">
      <vt:lpstr>Arial</vt:lpstr>
      <vt:lpstr>Trebuchet MS</vt:lpstr>
      <vt:lpstr>Noto Sans Symbols</vt:lpstr>
      <vt:lpstr>Berlin Sans FB</vt:lpstr>
      <vt:lpstr>Tempus Sans ITC</vt:lpstr>
      <vt:lpstr>Gill Sans</vt:lpstr>
      <vt:lpstr>Facet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Thank you all for great experience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</dc:creator>
  <cp:lastModifiedBy>admin</cp:lastModifiedBy>
  <cp:revision>3</cp:revision>
  <dcterms:created xsi:type="dcterms:W3CDTF">2021-04-19T13:03:58Z</dcterms:created>
  <dcterms:modified xsi:type="dcterms:W3CDTF">2021-04-21T12:57:39Z</dcterms:modified>
</cp:coreProperties>
</file>